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11"/>
  </p:notesMasterIdLst>
  <p:sldIdLst>
    <p:sldId id="256" r:id="rId2"/>
    <p:sldId id="257" r:id="rId3"/>
    <p:sldId id="258" r:id="rId4"/>
    <p:sldId id="259" r:id="rId5"/>
    <p:sldId id="260" r:id="rId6"/>
    <p:sldId id="261" r:id="rId7"/>
    <p:sldId id="263" r:id="rId8"/>
    <p:sldId id="264" r:id="rId9"/>
    <p:sldId id="262" r:id="rId10"/>
  </p:sldIdLst>
  <p:sldSz cx="9144000" cy="6858000" type="screen4x3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7" d="100"/>
          <a:sy n="107" d="100"/>
        </p:scale>
        <p:origin x="-84" y="-12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EB147A2-4D5B-40F5-8D02-EFB709748CA2}" type="datetimeFigureOut">
              <a:rPr lang="de-DE" smtClean="0"/>
              <a:t>13.09.2016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5DA2761-73DA-45E7-8A51-6B8DEC3ECAB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496361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371600"/>
            <a:ext cx="7848600" cy="1927225"/>
          </a:xfrm>
        </p:spPr>
        <p:txBody>
          <a:bodyPr anchor="b">
            <a:noAutofit/>
          </a:bodyPr>
          <a:lstStyle>
            <a:lvl1pPr>
              <a:defRPr sz="5400" cap="all" baseline="0"/>
            </a:lvl1pPr>
          </a:lstStyle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505200"/>
            <a:ext cx="64008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smtClean="0"/>
              <a:t>Formatvorlage des Untertitelmasters durch Klicken bearbeiten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FCF285-4265-4BF6-B345-CEC3D2F16C97}" type="datetimeFigureOut">
              <a:rPr lang="de-DE" smtClean="0"/>
              <a:t>13.09.2016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5D2831-148E-477F-B860-3B1F1CF84C0C}" type="slidenum">
              <a:rPr lang="de-DE" smtClean="0"/>
              <a:t>‹Nr.›</a:t>
            </a:fld>
            <a:endParaRPr lang="de-DE"/>
          </a:p>
        </p:txBody>
      </p:sp>
      <p:cxnSp>
        <p:nvCxnSpPr>
          <p:cNvPr id="8" name="Straight Connector 7"/>
          <p:cNvCxnSpPr/>
          <p:nvPr/>
        </p:nvCxnSpPr>
        <p:spPr>
          <a:xfrm>
            <a:off x="685800" y="3398520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FCF285-4265-4BF6-B345-CEC3D2F16C97}" type="datetimeFigureOut">
              <a:rPr lang="de-DE" smtClean="0"/>
              <a:t>13.09.2016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5D2831-148E-477F-B860-3B1F1CF84C0C}" type="slidenum">
              <a:rPr lang="de-DE" smtClean="0"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09600"/>
            <a:ext cx="2057400" cy="5867400"/>
          </a:xfrm>
        </p:spPr>
        <p:txBody>
          <a:bodyPr vert="eaVert" anchor="b"/>
          <a:lstStyle/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6019800" cy="5867400"/>
          </a:xfrm>
        </p:spPr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FCF285-4265-4BF6-B345-CEC3D2F16C97}" type="datetimeFigureOut">
              <a:rPr lang="de-DE" smtClean="0"/>
              <a:t>13.09.2016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5D2831-148E-477F-B860-3B1F1CF84C0C}" type="slidenum">
              <a:rPr lang="de-DE" smtClean="0"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FCF285-4265-4BF6-B345-CEC3D2F16C97}" type="datetimeFigureOut">
              <a:rPr lang="de-DE" smtClean="0"/>
              <a:t>13.09.2016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5D2831-148E-477F-B860-3B1F1CF84C0C}" type="slidenum">
              <a:rPr lang="de-DE" smtClean="0"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362200"/>
            <a:ext cx="7772400" cy="2200275"/>
          </a:xfrm>
        </p:spPr>
        <p:txBody>
          <a:bodyPr anchor="b">
            <a:normAutofit/>
          </a:bodyPr>
          <a:lstStyle>
            <a:lvl1pPr algn="l">
              <a:defRPr sz="4800" b="0" cap="all"/>
            </a:lvl1pPr>
          </a:lstStyle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626864"/>
            <a:ext cx="77724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FCF285-4265-4BF6-B345-CEC3D2F16C97}" type="datetimeFigureOut">
              <a:rPr lang="de-DE" smtClean="0"/>
              <a:t>13.09.2016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5D2831-148E-477F-B860-3B1F1CF84C0C}" type="slidenum">
              <a:rPr lang="de-DE" smtClean="0"/>
              <a:t>‹Nr.›</a:t>
            </a:fld>
            <a:endParaRPr lang="de-DE"/>
          </a:p>
        </p:txBody>
      </p:sp>
      <p:cxnSp>
        <p:nvCxnSpPr>
          <p:cNvPr id="7" name="Straight Connector 6"/>
          <p:cNvCxnSpPr/>
          <p:nvPr/>
        </p:nvCxnSpPr>
        <p:spPr>
          <a:xfrm>
            <a:off x="731520" y="4599432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FCF285-4265-4BF6-B345-CEC3D2F16C97}" type="datetimeFigureOut">
              <a:rPr lang="de-DE" smtClean="0"/>
              <a:t>13.09.2016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5D2831-148E-477F-B860-3B1F1CF84C0C}" type="slidenum">
              <a:rPr lang="de-DE" smtClean="0"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488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lang="en-US" sz="2000" b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488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FCF285-4265-4BF6-B345-CEC3D2F16C97}" type="datetimeFigureOut">
              <a:rPr lang="de-DE" smtClean="0"/>
              <a:t>13.09.2016</a:t>
            </a:fld>
            <a:endParaRPr lang="de-D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5D2831-148E-477F-B860-3B1F1CF84C0C}" type="slidenum">
              <a:rPr lang="de-DE" smtClean="0"/>
              <a:t>‹Nr.›</a:t>
            </a:fld>
            <a:endParaRPr lang="de-DE"/>
          </a:p>
        </p:txBody>
      </p:sp>
      <p:cxnSp>
        <p:nvCxnSpPr>
          <p:cNvPr id="11" name="Straight Connector 10"/>
          <p:cNvCxnSpPr/>
          <p:nvPr/>
        </p:nvCxnSpPr>
        <p:spPr>
          <a:xfrm rot="5400000">
            <a:off x="2217817" y="4045823"/>
            <a:ext cx="4709160" cy="794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FCF285-4265-4BF6-B345-CEC3D2F16C97}" type="datetimeFigureOut">
              <a:rPr lang="de-DE" smtClean="0"/>
              <a:t>13.09.2016</a:t>
            </a:fld>
            <a:endParaRPr lang="de-D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5D2831-148E-477F-B860-3B1F1CF84C0C}" type="slidenum">
              <a:rPr lang="de-DE" smtClean="0"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FCF285-4265-4BF6-B345-CEC3D2F16C97}" type="datetimeFigureOut">
              <a:rPr lang="de-DE" smtClean="0"/>
              <a:t>13.09.2016</a:t>
            </a:fld>
            <a:endParaRPr lang="de-D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5D2831-148E-477F-B860-3B1F1CF84C0C}" type="slidenum">
              <a:rPr lang="de-DE" smtClean="0"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080"/>
            <a:ext cx="2139696" cy="1261872"/>
          </a:xfrm>
        </p:spPr>
        <p:txBody>
          <a:bodyPr anchor="b">
            <a:noAutofit/>
          </a:bodyPr>
          <a:lstStyle>
            <a:lvl1pPr algn="l">
              <a:defRPr sz="2400" b="0"/>
            </a:lvl1pPr>
          </a:lstStyle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71800" y="792080"/>
            <a:ext cx="5715000" cy="55778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2130552"/>
            <a:ext cx="2139696" cy="424361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FCF285-4265-4BF6-B345-CEC3D2F16C97}" type="datetimeFigureOut">
              <a:rPr lang="de-DE" smtClean="0"/>
              <a:t>13.09.2016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5D2831-148E-477F-B860-3B1F1CF84C0C}" type="slidenum">
              <a:rPr lang="de-DE" smtClean="0"/>
              <a:t>‹Nr.›</a:t>
            </a:fld>
            <a:endParaRPr lang="de-DE"/>
          </a:p>
        </p:txBody>
      </p:sp>
      <p:cxnSp>
        <p:nvCxnSpPr>
          <p:cNvPr id="9" name="Straight Connector 8"/>
          <p:cNvCxnSpPr/>
          <p:nvPr/>
        </p:nvCxnSpPr>
        <p:spPr>
          <a:xfrm rot="5400000">
            <a:off x="-13116" y="3580206"/>
            <a:ext cx="557784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480"/>
            <a:ext cx="2142680" cy="126492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58610" y="838201"/>
            <a:ext cx="5904390" cy="5500456"/>
          </a:xfrm>
          <a:solidFill>
            <a:schemeClr val="bg2"/>
          </a:solidFill>
          <a:ln w="76200">
            <a:solidFill>
              <a:srgbClr val="FFFFFF"/>
            </a:solidFill>
            <a:miter lim="800000"/>
          </a:ln>
          <a:effectLst>
            <a:outerShdw blurRad="50800" dist="12700" dir="5400000" algn="t" rotWithShape="0">
              <a:prstClr val="black">
                <a:alpha val="59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e-DE" smtClean="0"/>
              <a:t>Bild durch Klicken auf Symbol hinzufügen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133600"/>
            <a:ext cx="2139696" cy="424281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FCF285-4265-4BF6-B345-CEC3D2F16C97}" type="datetimeFigureOut">
              <a:rPr lang="de-DE" smtClean="0"/>
              <a:t>13.09.2016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5D2831-148E-477F-B860-3B1F1CF84C0C}" type="slidenum">
              <a:rPr lang="de-DE" smtClean="0"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220786"/>
            <a:ext cx="9144000" cy="228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876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3657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18288"/>
            <a:ext cx="28956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42FCF285-4265-4BF6-B345-CEC3D2F16C97}" type="datetimeFigureOut">
              <a:rPr lang="de-DE" smtClean="0"/>
              <a:t>13.09.2016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29000" y="18288"/>
            <a:ext cx="4114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FFFFFF"/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18288"/>
            <a:ext cx="1066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1">
                <a:solidFill>
                  <a:srgbClr val="FFFFFF"/>
                </a:solidFill>
              </a:defRPr>
            </a:lvl1pPr>
          </a:lstStyle>
          <a:p>
            <a:fld id="{6E5D2831-148E-477F-B860-3B1F1CF84C0C}" type="slidenum">
              <a:rPr lang="de-DE" smtClean="0"/>
              <a:t>‹Nr.›</a:t>
            </a:fld>
            <a:endParaRPr 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 spc="-1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3716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image" Target="../media/image5.jpeg"/><Relationship Id="rId7" Type="http://schemas.openxmlformats.org/officeDocument/2006/relationships/image" Target="../media/image9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zem.fr/wp-content/uploads/2012/10/raspberrypi-gpio.png" TargetMode="External"/><Relationship Id="rId7" Type="http://schemas.openxmlformats.org/officeDocument/2006/relationships/hyperlink" Target="https://astro-pi.org/" TargetMode="External"/><Relationship Id="rId2" Type="http://schemas.openxmlformats.org/officeDocument/2006/relationships/hyperlink" Target="https://upload.wikimedia.org/wikipedia/commons/6/6f/Raspberry_Pi_B+_top.jpg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illmakesthings.com/color-my-desk/" TargetMode="External"/><Relationship Id="rId5" Type="http://schemas.openxmlformats.org/officeDocument/2006/relationships/hyperlink" Target="http://i1-linux.softpedia-static.com/screenshots/Raspbian_1.png" TargetMode="External"/><Relationship Id="rId4" Type="http://schemas.openxmlformats.org/officeDocument/2006/relationships/hyperlink" Target="https://www.raspberrypi.org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DE" dirty="0" smtClean="0"/>
              <a:t>Raspberry Pi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48896542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Inhalt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 smtClean="0"/>
              <a:t>Allgemeines</a:t>
            </a:r>
          </a:p>
          <a:p>
            <a:r>
              <a:rPr lang="de-DE" dirty="0" smtClean="0"/>
              <a:t>Modelle</a:t>
            </a:r>
          </a:p>
          <a:p>
            <a:r>
              <a:rPr lang="de-DE" dirty="0" smtClean="0"/>
              <a:t>Software</a:t>
            </a:r>
          </a:p>
          <a:p>
            <a:r>
              <a:rPr lang="de-DE" dirty="0" smtClean="0"/>
              <a:t>GPIO</a:t>
            </a:r>
          </a:p>
          <a:p>
            <a:r>
              <a:rPr lang="de-DE" dirty="0" smtClean="0"/>
              <a:t>Beispielprojekte: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de-DE" dirty="0" smtClean="0"/>
              <a:t>Color </a:t>
            </a:r>
            <a:r>
              <a:rPr lang="de-DE" dirty="0" err="1" smtClean="0"/>
              <a:t>my</a:t>
            </a:r>
            <a:r>
              <a:rPr lang="de-DE" dirty="0" smtClean="0"/>
              <a:t> </a:t>
            </a:r>
            <a:r>
              <a:rPr lang="de-DE" dirty="0" err="1" smtClean="0"/>
              <a:t>desk</a:t>
            </a:r>
            <a:endParaRPr lang="de-DE" dirty="0" smtClean="0"/>
          </a:p>
          <a:p>
            <a:pPr lvl="1">
              <a:buFont typeface="Wingdings" panose="05000000000000000000" pitchFamily="2" charset="2"/>
              <a:buChar char="§"/>
            </a:pPr>
            <a:r>
              <a:rPr lang="de-DE" dirty="0" smtClean="0"/>
              <a:t>Astro PI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de-DE" dirty="0" smtClean="0"/>
              <a:t>Kaffee-Server</a:t>
            </a:r>
          </a:p>
          <a:p>
            <a:pPr>
              <a:buFont typeface="Wingdings" panose="05000000000000000000" pitchFamily="2" charset="2"/>
              <a:buChar char="§"/>
            </a:pP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97191839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Allgemeines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de-DE" dirty="0" smtClean="0"/>
              <a:t>Wurde von der Raspberry PI Foundation entwickelt</a:t>
            </a:r>
          </a:p>
          <a:p>
            <a:r>
              <a:rPr lang="de-DE" dirty="0" smtClean="0"/>
              <a:t>So groß wie eine Kreditkarte</a:t>
            </a:r>
          </a:p>
          <a:p>
            <a:r>
              <a:rPr lang="de-DE" dirty="0" smtClean="0"/>
              <a:t>Preis: ca. 30-40 Euro</a:t>
            </a:r>
          </a:p>
        </p:txBody>
      </p:sp>
      <p:pic>
        <p:nvPicPr>
          <p:cNvPr id="1026" name="Picture 2" descr="R:\Präsentationen\Raspberry_Pi_B+_top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3284984"/>
            <a:ext cx="4780598" cy="32051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http://www.zem.fr/wp-content/uploads/2012/10/raspberrypi-gpio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9256" y="2672109"/>
            <a:ext cx="1590106" cy="36372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7277050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Modelle</a:t>
            </a:r>
            <a:endParaRPr lang="de-DE" dirty="0"/>
          </a:p>
        </p:txBody>
      </p:sp>
      <p:pic>
        <p:nvPicPr>
          <p:cNvPr id="2050" name="Picture 2" descr="R:\Präsentationen\raspi1-a+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896" y="4797151"/>
            <a:ext cx="1483319" cy="9888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R:\Präsentationen\raspi2-b.jpe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81846" y="2852520"/>
            <a:ext cx="1531692" cy="10204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R:\Präsentationen\raspi2-b+.jpe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55713" y="2636912"/>
            <a:ext cx="2014983" cy="15112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R:\Präsentationen\raspi3-b.jpe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6948" y="2699628"/>
            <a:ext cx="1473262" cy="12743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R:\Präsentationen\raspi-compute-module.jpe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7735" y="695492"/>
            <a:ext cx="1583521" cy="9927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5" name="Picture 7" descr="R:\Präsentationen\raspi-zero.jpe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4797150"/>
            <a:ext cx="1800200" cy="12376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R:\Präsentationen\raspi1-a.jpe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5632" y="4571836"/>
            <a:ext cx="1584988" cy="15849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feld 3"/>
          <p:cNvSpPr txBox="1"/>
          <p:nvPr/>
        </p:nvSpPr>
        <p:spPr>
          <a:xfrm>
            <a:off x="3162082" y="3986480"/>
            <a:ext cx="26340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Raspberry PI 2 Model B</a:t>
            </a:r>
            <a:endParaRPr lang="de-DE" dirty="0"/>
          </a:p>
        </p:txBody>
      </p:sp>
      <p:sp>
        <p:nvSpPr>
          <p:cNvPr id="5" name="Textfeld 4"/>
          <p:cNvSpPr txBox="1"/>
          <p:nvPr/>
        </p:nvSpPr>
        <p:spPr>
          <a:xfrm>
            <a:off x="6248736" y="6011996"/>
            <a:ext cx="24289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Raspberry PI Model A</a:t>
            </a:r>
            <a:endParaRPr lang="de-DE" dirty="0"/>
          </a:p>
        </p:txBody>
      </p:sp>
      <p:sp>
        <p:nvSpPr>
          <p:cNvPr id="6" name="Textfeld 5"/>
          <p:cNvSpPr txBox="1"/>
          <p:nvPr/>
        </p:nvSpPr>
        <p:spPr>
          <a:xfrm>
            <a:off x="4286820" y="1979548"/>
            <a:ext cx="33522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Raspberry PI </a:t>
            </a:r>
            <a:r>
              <a:rPr lang="de-DE" dirty="0" err="1" smtClean="0"/>
              <a:t>Compute</a:t>
            </a:r>
            <a:r>
              <a:rPr lang="de-DE" dirty="0" smtClean="0"/>
              <a:t> Module</a:t>
            </a:r>
            <a:endParaRPr lang="de-DE" dirty="0"/>
          </a:p>
        </p:txBody>
      </p:sp>
      <p:sp>
        <p:nvSpPr>
          <p:cNvPr id="7" name="Textfeld 6"/>
          <p:cNvSpPr txBox="1"/>
          <p:nvPr/>
        </p:nvSpPr>
        <p:spPr>
          <a:xfrm>
            <a:off x="251520" y="3995772"/>
            <a:ext cx="26340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Raspberry PI 3 Model B</a:t>
            </a:r>
            <a:endParaRPr lang="de-DE" dirty="0"/>
          </a:p>
        </p:txBody>
      </p:sp>
      <p:sp>
        <p:nvSpPr>
          <p:cNvPr id="8" name="Textfeld 7"/>
          <p:cNvSpPr txBox="1"/>
          <p:nvPr/>
        </p:nvSpPr>
        <p:spPr>
          <a:xfrm>
            <a:off x="3203848" y="6034787"/>
            <a:ext cx="25635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Raspberry PI Model A+</a:t>
            </a:r>
            <a:endParaRPr lang="de-DE" dirty="0"/>
          </a:p>
        </p:txBody>
      </p:sp>
      <p:sp>
        <p:nvSpPr>
          <p:cNvPr id="9" name="Textfeld 8"/>
          <p:cNvSpPr txBox="1"/>
          <p:nvPr/>
        </p:nvSpPr>
        <p:spPr>
          <a:xfrm>
            <a:off x="332745" y="6034787"/>
            <a:ext cx="20697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Raspberry PI Zero</a:t>
            </a:r>
            <a:endParaRPr lang="de-DE" dirty="0"/>
          </a:p>
        </p:txBody>
      </p:sp>
      <p:sp>
        <p:nvSpPr>
          <p:cNvPr id="10" name="Textfeld 9"/>
          <p:cNvSpPr txBox="1"/>
          <p:nvPr/>
        </p:nvSpPr>
        <p:spPr>
          <a:xfrm>
            <a:off x="6123773" y="4066553"/>
            <a:ext cx="27687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Raspberry PI 2 Model B+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44052090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Software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67544" y="1556792"/>
            <a:ext cx="8229600" cy="4876800"/>
          </a:xfrm>
        </p:spPr>
        <p:txBody>
          <a:bodyPr/>
          <a:lstStyle/>
          <a:p>
            <a:endParaRPr lang="de-DE" dirty="0" smtClean="0"/>
          </a:p>
          <a:p>
            <a:endParaRPr lang="de-DE" dirty="0"/>
          </a:p>
          <a:p>
            <a:endParaRPr lang="de-DE" dirty="0" smtClean="0"/>
          </a:p>
          <a:p>
            <a:r>
              <a:rPr lang="de-DE" dirty="0" smtClean="0"/>
              <a:t>Raspbian</a:t>
            </a:r>
          </a:p>
          <a:p>
            <a:r>
              <a:rPr lang="de-DE" dirty="0" smtClean="0"/>
              <a:t>Ubuntu Mate</a:t>
            </a:r>
          </a:p>
          <a:p>
            <a:r>
              <a:rPr lang="de-DE" dirty="0" smtClean="0"/>
              <a:t>OSMC</a:t>
            </a:r>
          </a:p>
          <a:p>
            <a:r>
              <a:rPr lang="de-DE" dirty="0" smtClean="0"/>
              <a:t>Windows 10</a:t>
            </a:r>
            <a:endParaRPr lang="de-DE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1903330"/>
            <a:ext cx="6480720" cy="36454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9426407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Projekt: Color </a:t>
            </a:r>
            <a:r>
              <a:rPr lang="de-DE" dirty="0" err="1" smtClean="0"/>
              <a:t>my</a:t>
            </a:r>
            <a:r>
              <a:rPr lang="de-DE" dirty="0" smtClean="0"/>
              <a:t> </a:t>
            </a:r>
            <a:r>
              <a:rPr lang="de-DE" dirty="0" err="1" smtClean="0"/>
              <a:t>desk</a:t>
            </a:r>
            <a:endParaRPr lang="de-DE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2191626"/>
            <a:ext cx="5344352" cy="35416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0232" y="4448522"/>
            <a:ext cx="1428750" cy="142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0232" y="2119618"/>
            <a:ext cx="1428750" cy="142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041334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Projekt: Astro Pi </a:t>
            </a:r>
            <a:endParaRPr lang="de-DE" dirty="0"/>
          </a:p>
        </p:txBody>
      </p:sp>
      <p:pic>
        <p:nvPicPr>
          <p:cNvPr id="2050" name="Picture 2" descr="Astro-Pi_REVISED_040915_0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924944"/>
            <a:ext cx="3960440" cy="3168352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9997" y="1700808"/>
            <a:ext cx="4208467" cy="2367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6395767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Projekt: Kaffee-Server</a:t>
            </a:r>
            <a:endParaRPr lang="de-DE" dirty="0"/>
          </a:p>
        </p:txBody>
      </p:sp>
      <p:pic>
        <p:nvPicPr>
          <p:cNvPr id="3074" name="Picture 2" descr="D:\Kaffee\IMG_938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8868" y="1844824"/>
            <a:ext cx="4128459" cy="3096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D:\Kaffee\IMG_9389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3115" y="1700808"/>
            <a:ext cx="2654037" cy="19905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D:\Kaffee\Schaltplan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7774" y="4040518"/>
            <a:ext cx="3524718" cy="22679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348142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Bilderquellen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de-DE" sz="1800" dirty="0" smtClean="0"/>
              <a:t>Foto von Raspberry PI auf </a:t>
            </a:r>
            <a:r>
              <a:rPr lang="de-DE" sz="1800" dirty="0"/>
              <a:t>erster Folie: </a:t>
            </a:r>
            <a:r>
              <a:rPr lang="de-DE" sz="1800" dirty="0" smtClean="0"/>
              <a:t/>
            </a:r>
            <a:br>
              <a:rPr lang="de-DE" sz="1800" dirty="0" smtClean="0"/>
            </a:br>
            <a:r>
              <a:rPr lang="de-DE" sz="1800" dirty="0" smtClean="0">
                <a:hlinkClick r:id="rId2"/>
              </a:rPr>
              <a:t>https</a:t>
            </a:r>
            <a:r>
              <a:rPr lang="de-DE" sz="1800" dirty="0">
                <a:hlinkClick r:id="rId2"/>
              </a:rPr>
              <a:t>://upload.wikimedia.org/wikipedia/commons/6/6f/Raspberry_Pi_B+_</a:t>
            </a:r>
            <a:r>
              <a:rPr lang="de-DE" sz="1800" dirty="0" smtClean="0">
                <a:hlinkClick r:id="rId2"/>
              </a:rPr>
              <a:t>top.jpg</a:t>
            </a:r>
            <a:endParaRPr lang="de-DE" sz="1800" dirty="0" smtClean="0"/>
          </a:p>
          <a:p>
            <a:r>
              <a:rPr lang="de-DE" sz="1800" dirty="0" err="1" smtClean="0"/>
              <a:t>Pinbelegung</a:t>
            </a:r>
            <a:r>
              <a:rPr lang="de-DE" sz="1800" dirty="0"/>
              <a:t>:</a:t>
            </a:r>
            <a:br>
              <a:rPr lang="de-DE" sz="1800" dirty="0"/>
            </a:br>
            <a:r>
              <a:rPr lang="de-DE" sz="1800" dirty="0">
                <a:hlinkClick r:id="rId3"/>
              </a:rPr>
              <a:t>http://</a:t>
            </a:r>
            <a:r>
              <a:rPr lang="de-DE" sz="1800" dirty="0" smtClean="0">
                <a:hlinkClick r:id="rId3"/>
              </a:rPr>
              <a:t>www.zem.fr/wp-content/uploads/2012/10/raspberrypi-gpio.png</a:t>
            </a:r>
            <a:endParaRPr lang="de-DE" sz="1800" dirty="0" smtClean="0"/>
          </a:p>
          <a:p>
            <a:r>
              <a:rPr lang="de-DE" sz="1800" dirty="0" smtClean="0"/>
              <a:t>Fotos der verschiedenen Raspberry-PI-Modelle:</a:t>
            </a:r>
            <a:br>
              <a:rPr lang="de-DE" sz="1800" dirty="0" smtClean="0"/>
            </a:br>
            <a:r>
              <a:rPr lang="de-DE" sz="1800" dirty="0" smtClean="0">
                <a:hlinkClick r:id="rId4"/>
              </a:rPr>
              <a:t>https</a:t>
            </a:r>
            <a:r>
              <a:rPr lang="de-DE" sz="1800" dirty="0">
                <a:hlinkClick r:id="rId4"/>
              </a:rPr>
              <a:t>://</a:t>
            </a:r>
            <a:r>
              <a:rPr lang="de-DE" sz="1800" dirty="0" smtClean="0">
                <a:hlinkClick r:id="rId4"/>
              </a:rPr>
              <a:t>www.raspberrypi.org</a:t>
            </a:r>
            <a:endParaRPr lang="de-DE" sz="1800" dirty="0" smtClean="0"/>
          </a:p>
          <a:p>
            <a:r>
              <a:rPr lang="de-DE" sz="1800" dirty="0" smtClean="0"/>
              <a:t>Raspbian Screenshot:</a:t>
            </a:r>
            <a:br>
              <a:rPr lang="de-DE" sz="1800" dirty="0" smtClean="0"/>
            </a:br>
            <a:r>
              <a:rPr lang="de-DE" sz="1800" dirty="0">
                <a:hlinkClick r:id="rId5"/>
              </a:rPr>
              <a:t>http://</a:t>
            </a:r>
            <a:r>
              <a:rPr lang="de-DE" sz="1800" dirty="0" smtClean="0">
                <a:hlinkClick r:id="rId5"/>
              </a:rPr>
              <a:t>i1-linux.softpedia-static.com/screenshots/Raspbian_1.png</a:t>
            </a:r>
            <a:endParaRPr lang="de-DE" sz="1800" dirty="0" smtClean="0"/>
          </a:p>
          <a:p>
            <a:r>
              <a:rPr lang="de-DE" sz="1800" dirty="0" smtClean="0"/>
              <a:t>Color </a:t>
            </a:r>
            <a:r>
              <a:rPr lang="de-DE" sz="1800" dirty="0" err="1" smtClean="0"/>
              <a:t>my</a:t>
            </a:r>
            <a:r>
              <a:rPr lang="de-DE" sz="1800" dirty="0" smtClean="0"/>
              <a:t> </a:t>
            </a:r>
            <a:r>
              <a:rPr lang="de-DE" sz="1800" dirty="0" err="1" smtClean="0"/>
              <a:t>desk</a:t>
            </a:r>
            <a:r>
              <a:rPr lang="de-DE" sz="1800" dirty="0" smtClean="0"/>
              <a:t> Bilder:</a:t>
            </a:r>
            <a:br>
              <a:rPr lang="de-DE" sz="1800" dirty="0" smtClean="0"/>
            </a:br>
            <a:r>
              <a:rPr lang="de-DE" sz="1800" dirty="0" smtClean="0">
                <a:hlinkClick r:id="rId6"/>
              </a:rPr>
              <a:t>http</a:t>
            </a:r>
            <a:r>
              <a:rPr lang="de-DE" sz="1800" dirty="0">
                <a:hlinkClick r:id="rId6"/>
              </a:rPr>
              <a:t>://</a:t>
            </a:r>
            <a:r>
              <a:rPr lang="de-DE" sz="1800" dirty="0" smtClean="0">
                <a:hlinkClick r:id="rId6"/>
              </a:rPr>
              <a:t>willmakesthings.com/color-my-desk/</a:t>
            </a:r>
            <a:endParaRPr lang="de-DE" sz="1800" dirty="0" smtClean="0"/>
          </a:p>
          <a:p>
            <a:r>
              <a:rPr lang="de-DE" sz="1800" dirty="0" smtClean="0"/>
              <a:t>Astro Pi </a:t>
            </a:r>
            <a:r>
              <a:rPr lang="de-DE" sz="1800" dirty="0"/>
              <a:t>Bilder:</a:t>
            </a:r>
            <a:br>
              <a:rPr lang="de-DE" sz="1800" dirty="0"/>
            </a:br>
            <a:r>
              <a:rPr lang="de-DE" sz="1800" dirty="0">
                <a:hlinkClick r:id="rId7"/>
              </a:rPr>
              <a:t>https://</a:t>
            </a:r>
            <a:r>
              <a:rPr lang="de-DE" sz="1800" dirty="0" smtClean="0">
                <a:hlinkClick r:id="rId7"/>
              </a:rPr>
              <a:t>astro-pi.org</a:t>
            </a:r>
            <a:endParaRPr lang="de-DE" sz="1800" dirty="0" smtClean="0"/>
          </a:p>
          <a:p>
            <a:endParaRPr lang="de-DE" sz="1800" dirty="0"/>
          </a:p>
        </p:txBody>
      </p:sp>
    </p:spTree>
    <p:extLst>
      <p:ext uri="{BB962C8B-B14F-4D97-AF65-F5344CB8AC3E}">
        <p14:creationId xmlns:p14="http://schemas.microsoft.com/office/powerpoint/2010/main" val="276509065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Klarheit">
  <a:themeElements>
    <a:clrScheme name="Klarheit">
      <a:dk1>
        <a:srgbClr val="292934"/>
      </a:dk1>
      <a:lt1>
        <a:srgbClr val="FFFFFF"/>
      </a:lt1>
      <a:dk2>
        <a:srgbClr val="D2533C"/>
      </a:dk2>
      <a:lt2>
        <a:srgbClr val="F3F2DC"/>
      </a:lt2>
      <a:accent1>
        <a:srgbClr val="93A299"/>
      </a:accent1>
      <a:accent2>
        <a:srgbClr val="AD8F67"/>
      </a:accent2>
      <a:accent3>
        <a:srgbClr val="726056"/>
      </a:accent3>
      <a:accent4>
        <a:srgbClr val="4C5A6A"/>
      </a:accent4>
      <a:accent5>
        <a:srgbClr val="808DA0"/>
      </a:accent5>
      <a:accent6>
        <a:srgbClr val="79463D"/>
      </a:accent6>
      <a:hlink>
        <a:srgbClr val="0000FF"/>
      </a:hlink>
      <a:folHlink>
        <a:srgbClr val="800080"/>
      </a:folHlink>
    </a:clrScheme>
    <a:fontScheme name="Larissa Klassisch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larhei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6425" cap="flat" cmpd="sng" algn="ctr">
          <a:solidFill>
            <a:schemeClr val="phClr"/>
          </a:solidFill>
          <a:prstDash val="solid"/>
        </a:ln>
        <a:ln w="444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atMod val="180000"/>
              </a:schemeClr>
            </a:gs>
            <a:gs pos="40000">
              <a:schemeClr val="phClr">
                <a:tint val="95000"/>
                <a:shade val="85000"/>
                <a:satMod val="150000"/>
              </a:schemeClr>
            </a:gs>
            <a:gs pos="100000">
              <a:schemeClr val="phClr">
                <a:shade val="45000"/>
                <a:satMod val="2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55000"/>
              </a:schemeClr>
              <a:schemeClr val="phClr">
                <a:tint val="97000"/>
                <a:satMod val="95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Clarity</Template>
  <TotalTime>0</TotalTime>
  <Words>95</Words>
  <Application>Microsoft Office PowerPoint</Application>
  <PresentationFormat>Bildschirmpräsentation (4:3)</PresentationFormat>
  <Paragraphs>40</Paragraphs>
  <Slides>9</Slides>
  <Notes>0</Notes>
  <HiddenSlides>0</HiddenSlides>
  <MMClips>0</MMClips>
  <ScaleCrop>false</ScaleCrop>
  <HeadingPairs>
    <vt:vector size="4" baseType="variant">
      <vt:variant>
        <vt:lpstr>Design</vt:lpstr>
      </vt:variant>
      <vt:variant>
        <vt:i4>1</vt:i4>
      </vt:variant>
      <vt:variant>
        <vt:lpstr>Folientitel</vt:lpstr>
      </vt:variant>
      <vt:variant>
        <vt:i4>9</vt:i4>
      </vt:variant>
    </vt:vector>
  </HeadingPairs>
  <TitlesOfParts>
    <vt:vector size="10" baseType="lpstr">
      <vt:lpstr>Klarheit</vt:lpstr>
      <vt:lpstr>Raspberry Pi</vt:lpstr>
      <vt:lpstr>Inhalt</vt:lpstr>
      <vt:lpstr>Allgemeines</vt:lpstr>
      <vt:lpstr>Modelle</vt:lpstr>
      <vt:lpstr>Software</vt:lpstr>
      <vt:lpstr>Projekt: Color my desk</vt:lpstr>
      <vt:lpstr>Projekt: Astro Pi </vt:lpstr>
      <vt:lpstr>Projekt: Kaffee-Server</vt:lpstr>
      <vt:lpstr>Bilderquellen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Jones Marie-Christine</dc:creator>
  <cp:lastModifiedBy>Jones Marie-Christine</cp:lastModifiedBy>
  <cp:revision>15</cp:revision>
  <dcterms:created xsi:type="dcterms:W3CDTF">2016-09-05T06:03:04Z</dcterms:created>
  <dcterms:modified xsi:type="dcterms:W3CDTF">2016-09-13T05:41:07Z</dcterms:modified>
</cp:coreProperties>
</file>